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8" r:id="rId2"/>
  </p:sldMasterIdLst>
  <p:notesMasterIdLst>
    <p:notesMasterId r:id="rId30"/>
  </p:notesMasterIdLst>
  <p:sldIdLst>
    <p:sldId id="289" r:id="rId3"/>
    <p:sldId id="367" r:id="rId4"/>
    <p:sldId id="291" r:id="rId5"/>
    <p:sldId id="332" r:id="rId6"/>
    <p:sldId id="331" r:id="rId7"/>
    <p:sldId id="292" r:id="rId8"/>
    <p:sldId id="333" r:id="rId9"/>
    <p:sldId id="306" r:id="rId10"/>
    <p:sldId id="303" r:id="rId11"/>
    <p:sldId id="329" r:id="rId12"/>
    <p:sldId id="307" r:id="rId13"/>
    <p:sldId id="330" r:id="rId14"/>
    <p:sldId id="256" r:id="rId15"/>
    <p:sldId id="304" r:id="rId16"/>
    <p:sldId id="308" r:id="rId17"/>
    <p:sldId id="342" r:id="rId18"/>
    <p:sldId id="343" r:id="rId19"/>
    <p:sldId id="344" r:id="rId20"/>
    <p:sldId id="345" r:id="rId21"/>
    <p:sldId id="346" r:id="rId22"/>
    <p:sldId id="348" r:id="rId23"/>
    <p:sldId id="349" r:id="rId24"/>
    <p:sldId id="347" r:id="rId25"/>
    <p:sldId id="350" r:id="rId26"/>
    <p:sldId id="360" r:id="rId27"/>
    <p:sldId id="366" r:id="rId28"/>
    <p:sldId id="278" r:id="rId29"/>
  </p:sldIdLst>
  <p:sldSz cx="12192000" cy="6858000"/>
  <p:notesSz cx="6858000" cy="9144000"/>
  <p:embeddedFontLst>
    <p:embeddedFont>
      <p:font typeface="A EntezareZohoor 1 **" panose="00000700000000000000" pitchFamily="2" charset="-78"/>
      <p:bold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A Danesh" panose="00000400000000000000" pitchFamily="2" charset="-78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Adobe Ming Std L" panose="02020300000000000000" pitchFamily="18" charset="-128"/>
      <p:regular r:id="rId42"/>
    </p:embeddedFont>
    <p:embeddedFont>
      <p:font typeface="Arabic Typesetting" panose="03020402040406030203" pitchFamily="66" charset="-78"/>
      <p:regular r:id="rId43"/>
    </p:embeddedFont>
    <p:embeddedFont>
      <p:font typeface="B Nazanin" panose="00000400000000000000" pitchFamily="2" charset="-78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17C1"/>
    <a:srgbClr val="13E1D7"/>
    <a:srgbClr val="CF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8715F-AB19-46C2-BB23-B09C15604558}" type="datetimeFigureOut">
              <a:rPr lang="en-US" smtClean="0"/>
              <a:t>9/21/2014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7662-D7A3-4363-9252-8DE7C817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5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7662-D7A3-4363-9252-8DE7C817E4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7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A96A-97B6-4532-8DD7-AEE6F80C3AC1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4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62A9-3FAC-4623-9A0F-9BCFB01096D7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99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7CBB-189D-412E-92CC-4710F43AC50A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51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C5482-450D-454B-A513-216CF62098D3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9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A089-ED5F-4D95-9895-F28AEBAB760D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7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5244-F472-4A04-A118-90B96E5FF37C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68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DFF8-4C18-4B6C-9338-F7B20AD7392C}" type="datetime1">
              <a:rPr lang="en-US" smtClean="0"/>
              <a:t>9/21/2014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53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46E6-4B1E-4924-A17A-BA05966E74D5}" type="datetime1">
              <a:rPr lang="en-US" smtClean="0"/>
              <a:t>9/21/2014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7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8E7CC-FA7D-4E89-96B4-D9202342094F}" type="datetime1">
              <a:rPr lang="en-US" smtClean="0"/>
              <a:t>9/21/2014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40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3FDF-DB36-4435-A0CD-1D86E8265B26}" type="datetime1">
              <a:rPr lang="en-US" smtClean="0"/>
              <a:t>9/21/2014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7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AE485-02F8-481A-B156-CEF77739B08F}" type="datetime1">
              <a:rPr lang="en-US" smtClean="0"/>
              <a:t>9/21/2014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73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1C072-67EE-4BE9-9152-878537D676B6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2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12F3-5078-4A3A-BC10-71282A840AD0}" type="datetime1">
              <a:rPr lang="en-US" smtClean="0"/>
              <a:t>9/21/2014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85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E57C-2CE2-4382-A7EB-3E9F5543F87E}" type="datetime1">
              <a:rPr lang="en-US" smtClean="0"/>
              <a:t>9/21/2014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6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9CAB-B989-40BA-A9FF-C359DB840721}" type="datetime1">
              <a:rPr lang="en-US" smtClean="0"/>
              <a:t>9/21/2014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7A8A-2140-44CA-BF64-C1DCDE6E9129}" type="datetime1">
              <a:rPr lang="en-US" smtClean="0"/>
              <a:t>9/21/2014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2860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DC607-2C1F-46AB-A1B0-6B2DD2FF8F7C}" type="datetime1">
              <a:rPr lang="en-US" smtClean="0"/>
              <a:t>9/21/2014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6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6E01-CC19-476F-BE96-CF6D88D81E69}" type="datetime1">
              <a:rPr lang="en-US" smtClean="0"/>
              <a:t>9/21/2014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06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A5F5A-11B5-4501-8F6C-C5E34C144B87}" type="datetime1">
              <a:rPr lang="en-US" smtClean="0"/>
              <a:t>9/21/2014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47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B55A-3030-40F3-BAA1-54EF076C4778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14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6DF3-5B44-472A-8C25-076A1912A7DA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F06A-37FB-4797-8885-A3319C5B15E7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0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E196-A498-4D79-8EFB-338CB763643B}" type="datetime1">
              <a:rPr lang="en-US" smtClean="0"/>
              <a:t>9/21/2014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09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0B89B-8C4E-477C-B94D-B2637D1B3A2B}" type="datetime1">
              <a:rPr lang="en-US" smtClean="0"/>
              <a:t>9/21/2014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2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B3E0-C054-4132-8770-7CEF299D7D82}" type="datetime1">
              <a:rPr lang="en-US" smtClean="0"/>
              <a:t>9/21/2014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54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9B5E-1CD4-4D62-837E-A8FA1329A927}" type="datetime1">
              <a:rPr lang="en-US" smtClean="0"/>
              <a:t>9/21/2014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4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F5-D312-48CB-AFA3-10ADD73C3F28}" type="datetime1">
              <a:rPr lang="en-US" smtClean="0"/>
              <a:t>9/21/2014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9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EC7-BAF3-463D-993F-3BF370BFA633}" type="datetime1">
              <a:rPr lang="en-US" smtClean="0"/>
              <a:t>9/21/2014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75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E9321-292A-4452-BA12-8FCAECB93A77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4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54C44FB-7138-4D1D-895F-5C76BDCFB575}" type="datetime1">
              <a:rPr lang="en-US" smtClean="0"/>
              <a:t>9/21/2014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62F5FB2-545D-41D3-BA2A-FC50EAD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2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iotechsoft.persiangig.com/biotechsoft.blogfa.com/700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2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2608" y="6113754"/>
            <a:ext cx="2743200" cy="365125"/>
          </a:xfrm>
        </p:spPr>
        <p:txBody>
          <a:bodyPr/>
          <a:lstStyle/>
          <a:p>
            <a:fld id="{A62F5FB2-545D-41D3-BA2A-FC50EAD594C6}" type="slidenum">
              <a:rPr lang="en-US" smtClean="0">
                <a:solidFill>
                  <a:schemeClr val="tx1"/>
                </a:solidFill>
              </a:r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Meraji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188" y="6457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71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5000">
        <p15:prstTrans prst="fractur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0"/>
          <a:stretch/>
        </p:blipFill>
        <p:spPr>
          <a:xfrm>
            <a:off x="2909371" y="859315"/>
            <a:ext cx="6533002" cy="5370723"/>
          </a:xfrm>
          <a:prstGeom prst="rect">
            <a:avLst/>
          </a:prstGeom>
          <a:blipFill>
            <a:blip r:embed="rId4">
              <a:alphaModFix amt="88000"/>
            </a:blip>
            <a:tile tx="0" ty="0" sx="100000" sy="100000" flip="none" algn="tl"/>
          </a:blip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166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wind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24" y="-308471"/>
            <a:ext cx="7083846" cy="5034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9" y="1762699"/>
            <a:ext cx="4073027" cy="3955055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87354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wind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8" y="777875"/>
            <a:ext cx="4428780" cy="5578475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5"/>
          <a:stretch/>
        </p:blipFill>
        <p:spPr>
          <a:xfrm>
            <a:off x="5949109" y="867981"/>
            <a:ext cx="5750805" cy="4827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71282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5000">
        <p15:prstTrans prst="wind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44068" y="3285043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fa-IR" sz="54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"/>
          <a:stretch/>
        </p:blipFill>
        <p:spPr>
          <a:xfrm>
            <a:off x="1415973" y="683046"/>
            <a:ext cx="9139715" cy="5431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7939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11" y="-563489"/>
            <a:ext cx="5277137" cy="5394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955412" y="1480058"/>
            <a:ext cx="4993697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6000" dirty="0" smtClean="0">
                <a:solidFill>
                  <a:srgbClr val="FF0000"/>
                </a:solidFill>
                <a:cs typeface="A EntezareZohoor 1 **" panose="00000700000000000000" pitchFamily="2" charset="-78"/>
              </a:rPr>
              <a:t>عشق</a:t>
            </a:r>
            <a:r>
              <a:rPr lang="fa-IR" sz="6000" dirty="0" smtClean="0">
                <a:solidFill>
                  <a:srgbClr val="C00000"/>
                </a:solidFill>
                <a:cs typeface="A EntezareZohoor 1 **" panose="00000700000000000000" pitchFamily="2" charset="-78"/>
              </a:rPr>
              <a:t> یعنی یه </a:t>
            </a:r>
            <a:r>
              <a:rPr lang="fa-IR" sz="6000" dirty="0" smtClean="0">
                <a:solidFill>
                  <a:srgbClr val="002060"/>
                </a:solidFill>
                <a:cs typeface="A EntezareZohoor 1 **" panose="00000700000000000000" pitchFamily="2" charset="-78"/>
              </a:rPr>
              <a:t>پلاک</a:t>
            </a:r>
            <a:r>
              <a:rPr lang="fa-IR" sz="6000" dirty="0" smtClean="0">
                <a:solidFill>
                  <a:srgbClr val="C00000"/>
                </a:solidFill>
                <a:cs typeface="A EntezareZohoor 1 **" panose="00000700000000000000" pitchFamily="2" charset="-78"/>
              </a:rPr>
              <a:t> </a:t>
            </a:r>
          </a:p>
          <a:p>
            <a:pPr algn="ctr"/>
            <a:r>
              <a:rPr lang="fa-IR" sz="6000" dirty="0" smtClean="0">
                <a:solidFill>
                  <a:srgbClr val="C00000"/>
                </a:solidFill>
                <a:cs typeface="A EntezareZohoor 1 **" panose="00000700000000000000" pitchFamily="2" charset="-78"/>
              </a:rPr>
              <a:t>که زده بیرون از دل خاک </a:t>
            </a:r>
          </a:p>
          <a:p>
            <a:pPr algn="ctr"/>
            <a:r>
              <a:rPr lang="fa-IR" sz="6000" dirty="0" smtClean="0">
                <a:solidFill>
                  <a:srgbClr val="FF0000"/>
                </a:solidFill>
                <a:cs typeface="A EntezareZohoor 1 **" panose="00000700000000000000" pitchFamily="2" charset="-78"/>
              </a:rPr>
              <a:t>عشق</a:t>
            </a:r>
            <a:r>
              <a:rPr lang="fa-IR" sz="6000" dirty="0" smtClean="0">
                <a:solidFill>
                  <a:srgbClr val="C00000"/>
                </a:solidFill>
                <a:cs typeface="A EntezareZohoor 1 **" panose="00000700000000000000" pitchFamily="2" charset="-78"/>
              </a:rPr>
              <a:t> یعنی یه شهید </a:t>
            </a:r>
          </a:p>
          <a:p>
            <a:pPr algn="ctr"/>
            <a:r>
              <a:rPr lang="fa-IR" sz="6000" dirty="0" smtClean="0">
                <a:solidFill>
                  <a:srgbClr val="C00000"/>
                </a:solidFill>
                <a:cs typeface="A EntezareZohoor 1 **" panose="00000700000000000000" pitchFamily="2" charset="-78"/>
              </a:rPr>
              <a:t>با لبای</a:t>
            </a:r>
            <a:r>
              <a:rPr lang="fa-IR" sz="6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 EntezareZohoor 1 **" panose="00000700000000000000" pitchFamily="2" charset="-78"/>
              </a:rPr>
              <a:t> تشنه </a:t>
            </a:r>
            <a:r>
              <a:rPr lang="fa-IR" sz="6000" dirty="0" smtClean="0">
                <a:solidFill>
                  <a:srgbClr val="C00000"/>
                </a:solidFill>
                <a:cs typeface="A EntezareZohoor 1 **" panose="00000700000000000000" pitchFamily="2" charset="-78"/>
              </a:rPr>
              <a:t>سینه چاک</a:t>
            </a:r>
            <a:endParaRPr lang="en-US" sz="6000" dirty="0">
              <a:solidFill>
                <a:srgbClr val="C00000"/>
              </a:solidFill>
              <a:cs typeface="A EntezareZohoor 1 **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6977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90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5" y="999436"/>
            <a:ext cx="3905250" cy="4286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6" y="634311"/>
            <a:ext cx="5812010" cy="5722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904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85" y="694063"/>
            <a:ext cx="7848906" cy="53275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50502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5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32"/>
          <a:stretch/>
        </p:blipFill>
        <p:spPr>
          <a:xfrm>
            <a:off x="7924341" y="32347"/>
            <a:ext cx="4115718" cy="3283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89" y="3420890"/>
            <a:ext cx="4040321" cy="330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2" t="12369" r="10240" b="10522"/>
          <a:stretch/>
        </p:blipFill>
        <p:spPr>
          <a:xfrm>
            <a:off x="0" y="-11017"/>
            <a:ext cx="580588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743008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03083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1" y="193101"/>
            <a:ext cx="6241973" cy="5898844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50" y="270220"/>
            <a:ext cx="5208335" cy="5898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7929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758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81" y="0"/>
            <a:ext cx="593441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1773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846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2089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prestig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91" y="371073"/>
            <a:ext cx="4938426" cy="583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47" y="601698"/>
            <a:ext cx="4806292" cy="53701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8195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97" y="143550"/>
            <a:ext cx="7314778" cy="6356402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8229105" y="374904"/>
            <a:ext cx="37433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رفقا جا نمانید...</a:t>
            </a:r>
            <a:endParaRPr lang="en-US" sz="8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1067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5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228" y="0"/>
            <a:ext cx="12559228" cy="6858000"/>
          </a:xfrm>
          <a:prstGeom prst="rect">
            <a:avLst/>
          </a:prstGeom>
          <a:blipFill>
            <a:blip r:embed="rId4">
              <a:alphaModFix amt="87000"/>
            </a:blip>
            <a:tile tx="0" ty="0" sx="100000" sy="100000" flip="none" algn="tl"/>
          </a:blipFill>
        </p:spPr>
      </p:pic>
      <p:sp>
        <p:nvSpPr>
          <p:cNvPr id="5" name="Rectangle 4"/>
          <p:cNvSpPr/>
          <p:nvPr/>
        </p:nvSpPr>
        <p:spPr>
          <a:xfrm>
            <a:off x="766908" y="335845"/>
            <a:ext cx="10096034" cy="61863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66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خدایا!</a:t>
            </a:r>
          </a:p>
          <a:p>
            <a:pPr algn="ctr"/>
            <a:r>
              <a:rPr lang="fa-IR" sz="6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تو خود گفتی هرکه </a:t>
            </a:r>
            <a:r>
              <a:rPr lang="fa-IR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عاشق</a:t>
            </a:r>
            <a:r>
              <a:rPr lang="fa-IR" sz="6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 من باشد </a:t>
            </a:r>
            <a:r>
              <a:rPr lang="fa-IR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عاشقش</a:t>
            </a:r>
            <a:r>
              <a:rPr lang="fa-IR" sz="6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 خواهم بود</a:t>
            </a:r>
          </a:p>
          <a:p>
            <a:pPr algn="ctr"/>
            <a:r>
              <a:rPr lang="fa-IR" sz="66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و هر که را </a:t>
            </a:r>
            <a:r>
              <a:rPr lang="fa-IR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عاشق</a:t>
            </a:r>
            <a:r>
              <a:rPr lang="fa-IR" sz="66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 باشم </a:t>
            </a:r>
            <a:r>
              <a:rPr lang="fa-IR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شهیدش</a:t>
            </a:r>
            <a:r>
              <a:rPr lang="fa-IR" sz="66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 خواهم کرد</a:t>
            </a:r>
          </a:p>
          <a:p>
            <a:pPr algn="ctr"/>
            <a:r>
              <a:rPr lang="fa-IR" sz="6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و خون بهای</a:t>
            </a:r>
            <a:r>
              <a:rPr lang="fa-IR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 شهادتش </a:t>
            </a:r>
            <a:r>
              <a:rPr lang="fa-IR" sz="6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را نیز خود خواهم پرداخت</a:t>
            </a:r>
          </a:p>
          <a:p>
            <a:pPr algn="ctr"/>
            <a:r>
              <a:rPr lang="fa-IR" sz="66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خدایا!</a:t>
            </a:r>
          </a:p>
          <a:p>
            <a:pPr algn="ctr"/>
            <a:r>
              <a:rPr lang="fa-IR" sz="6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من </a:t>
            </a:r>
            <a:r>
              <a:rPr lang="fa-IR" sz="6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عاشق</a:t>
            </a:r>
            <a:r>
              <a:rPr lang="fa-IR" sz="6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ea typeface="Adobe Ming Std L" panose="02020300000000000000" pitchFamily="18" charset="-128"/>
                <a:cs typeface="Arabic Typesetting" panose="03020402040406030203" pitchFamily="66" charset="-78"/>
              </a:rPr>
              <a:t> توأم!</a:t>
            </a:r>
            <a:endParaRPr lang="fa-IR" sz="6600" b="1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ea typeface="Adobe Ming Std L" panose="02020300000000000000" pitchFamily="18" charset="-12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685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9.glitter-graphics.org/pub/48/48169s2581xo4h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27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14649" y="0"/>
            <a:ext cx="8545929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115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 Danesh" panose="00000400000000000000" pitchFamily="2" charset="-78"/>
              </a:rPr>
              <a:t>خدا اون روز رو نیاره</a:t>
            </a:r>
          </a:p>
          <a:p>
            <a:pPr algn="ctr"/>
            <a:r>
              <a:rPr lang="fa-IR" sz="11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 Danesh" panose="00000400000000000000" pitchFamily="2" charset="-78"/>
              </a:rPr>
              <a:t> </a:t>
            </a:r>
            <a:r>
              <a:rPr lang="fa-IR" sz="115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 Danesh" panose="00000400000000000000" pitchFamily="2" charset="-78"/>
              </a:rPr>
              <a:t>که شرمندۀ شهدا بشیم...</a:t>
            </a:r>
            <a:endParaRPr lang="en-US" sz="115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 Danesh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099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36" y="276225"/>
            <a:ext cx="4707760" cy="5972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4168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50" advClick="0" advTm="5000">
        <p15:prstTrans prst="wind"/>
      </p:transition>
    </mc:Choice>
    <mc:Fallback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93730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0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0" y="319315"/>
            <a:ext cx="11800115" cy="650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endParaRPr lang="fa-IR" sz="2000" b="1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6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endParaRPr lang="en-US" sz="20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3" y="515823"/>
            <a:ext cx="4452306" cy="42402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51" y="1200838"/>
            <a:ext cx="5753149" cy="5238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272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wind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56" y="0"/>
            <a:ext cx="5982158" cy="4395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5" y="2060555"/>
            <a:ext cx="4767727" cy="4478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075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69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5FB2-545D-41D3-BA2A-FC50EAD594C6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3"/>
          <a:stretch/>
        </p:blipFill>
        <p:spPr>
          <a:xfrm>
            <a:off x="1707615" y="352541"/>
            <a:ext cx="4836405" cy="57397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512" y="550842"/>
            <a:ext cx="4820797" cy="5899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25962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Custom 1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F9DBE4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1108</TotalTime>
  <Words>95</Words>
  <Application>Microsoft Office PowerPoint</Application>
  <PresentationFormat>Widescreen</PresentationFormat>
  <Paragraphs>38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 EntezareZohoor 1 **</vt:lpstr>
      <vt:lpstr>Calibri Light</vt:lpstr>
      <vt:lpstr>A Danesh</vt:lpstr>
      <vt:lpstr>Calibri</vt:lpstr>
      <vt:lpstr>Adobe Ming Std L</vt:lpstr>
      <vt:lpstr>Arabic Typesetting</vt:lpstr>
      <vt:lpstr>B Nazanin</vt:lpstr>
      <vt:lpstr>Tw Cen MT</vt:lpstr>
      <vt:lpstr>Arial</vt:lpstr>
      <vt:lpstr>Office Theme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Movassagh</dc:creator>
  <cp:lastModifiedBy>Movassagh</cp:lastModifiedBy>
  <cp:revision>149</cp:revision>
  <dcterms:created xsi:type="dcterms:W3CDTF">2014-03-28T13:24:22Z</dcterms:created>
  <dcterms:modified xsi:type="dcterms:W3CDTF">2014-09-21T18:16:35Z</dcterms:modified>
</cp:coreProperties>
</file>